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sldIdLst>
    <p:sldId id="256" r:id="rId5"/>
    <p:sldId id="257" r:id="rId6"/>
    <p:sldId id="258" r:id="rId7"/>
    <p:sldId id="259" r:id="rId8"/>
    <p:sldId id="260" r:id="rId9"/>
    <p:sldId id="264" r:id="rId10"/>
    <p:sldId id="261" r:id="rId11"/>
    <p:sldId id="263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Sunflower" TargetMode="External"/><Relationship Id="rId2" Type="http://schemas.openxmlformats.org/officeDocument/2006/relationships/hyperlink" Target="http://gardening.about.com/od/plantprofiles/p/Sunfflower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hort.purdue.edu/newcrop/afcm/sunflower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Justin Gaitens</a:t>
            </a:r>
          </a:p>
          <a:p>
            <a:r>
              <a:rPr lang="en-US" dirty="0" smtClean="0"/>
              <a:t>March 16, 2011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name </a:t>
            </a:r>
            <a:r>
              <a:rPr lang="en-US" dirty="0" smtClean="0"/>
              <a:t>-Sunflower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Three facts</a:t>
            </a:r>
          </a:p>
          <a:p>
            <a:r>
              <a:rPr lang="en-US" dirty="0" smtClean="0"/>
              <a:t>Helianthus </a:t>
            </a:r>
            <a:r>
              <a:rPr lang="en-US" dirty="0" err="1" smtClean="0"/>
              <a:t>annuus</a:t>
            </a:r>
            <a:endParaRPr lang="en-US" dirty="0" smtClean="0"/>
          </a:p>
          <a:p>
            <a:r>
              <a:rPr lang="en-US" dirty="0" smtClean="0"/>
              <a:t>Annual</a:t>
            </a:r>
            <a:endParaRPr lang="en-US" dirty="0" smtClean="0"/>
          </a:p>
          <a:p>
            <a:r>
              <a:rPr lang="en-US" dirty="0" smtClean="0"/>
              <a:t>Tall flower, large, yellow petals, and edible seeds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Content Placeholder 4" descr="250px-Sunflower_sky_backdrop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83548" y="1524000"/>
            <a:ext cx="4195126" cy="4648200"/>
          </a:xfr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Sunflower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Needs as much sunlight as possible</a:t>
            </a:r>
            <a:endParaRPr lang="en-US" sz="2400" dirty="0" smtClean="0"/>
          </a:p>
          <a:p>
            <a:r>
              <a:rPr lang="en-US" sz="2400" dirty="0" smtClean="0"/>
              <a:t>Grows to heights of 5-12 ft. (1.5-3.5 m.), but can grow past 26 ft. (8 m)</a:t>
            </a:r>
            <a:endParaRPr lang="en-US" sz="2400" dirty="0" smtClean="0"/>
          </a:p>
          <a:p>
            <a:r>
              <a:rPr lang="en-US" sz="2400" dirty="0" smtClean="0"/>
              <a:t>Mid to late summer</a:t>
            </a:r>
            <a:endParaRPr lang="en-US" sz="2400" dirty="0" smtClean="0"/>
          </a:p>
          <a:p>
            <a:r>
              <a:rPr lang="en-US" sz="2400" dirty="0" smtClean="0"/>
              <a:t>Will grow in a many different soil types, such as sands or clays</a:t>
            </a:r>
            <a:endParaRPr lang="en-US" sz="2400" dirty="0"/>
          </a:p>
        </p:txBody>
      </p:sp>
      <p:pic>
        <p:nvPicPr>
          <p:cNvPr id="7" name="Content Placeholder 6" descr="250px-Sunflower_sky_backdrop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419600" y="2057400"/>
            <a:ext cx="4556606" cy="2819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Sunflowers seeds need only a little water, about ¼ cup of water a day</a:t>
            </a:r>
            <a:endParaRPr lang="en-US" dirty="0"/>
          </a:p>
        </p:txBody>
      </p:sp>
      <p:pic>
        <p:nvPicPr>
          <p:cNvPr id="5" name="Content Placeholder 4" descr="Sunflower-Seeds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419600" y="1970938"/>
            <a:ext cx="4267200" cy="39987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Sunflower seeds can be made in to a peanut butter alternative, called “</a:t>
            </a:r>
            <a:r>
              <a:rPr lang="en-US" dirty="0" err="1" smtClean="0"/>
              <a:t>sunbutter</a:t>
            </a:r>
            <a:r>
              <a:rPr lang="en-US" dirty="0" smtClean="0"/>
              <a:t>”.</a:t>
            </a:r>
          </a:p>
          <a:p>
            <a:r>
              <a:rPr lang="en-US" dirty="0" smtClean="0"/>
              <a:t>Used as an oil for cooking.</a:t>
            </a:r>
          </a:p>
          <a:p>
            <a:r>
              <a:rPr lang="en-US" dirty="0" smtClean="0"/>
              <a:t>Oil can be made into margarine or biodiesel.</a:t>
            </a:r>
          </a:p>
          <a:p>
            <a:r>
              <a:rPr lang="en-US" dirty="0" smtClean="0"/>
              <a:t>Used as feed for livestock.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Sunflower</a:t>
            </a:r>
            <a:r>
              <a:rPr lang="en-US" dirty="0" smtClean="0"/>
              <a:t> </a:t>
            </a:r>
            <a:r>
              <a:rPr lang="en-US" dirty="0" smtClean="0"/>
              <a:t>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numCol="3">
            <a:normAutofit fontScale="77500" lnSpcReduction="20000"/>
          </a:bodyPr>
          <a:lstStyle/>
          <a:p>
            <a:r>
              <a:rPr lang="en-US" dirty="0" smtClean="0"/>
              <a:t>'American Giant Hybrid'</a:t>
            </a:r>
          </a:p>
          <a:p>
            <a:r>
              <a:rPr lang="en-US" dirty="0" smtClean="0"/>
              <a:t>'</a:t>
            </a:r>
            <a:r>
              <a:rPr lang="en-US" dirty="0" err="1" smtClean="0"/>
              <a:t>Arnika</a:t>
            </a:r>
            <a:r>
              <a:rPr lang="en-US" dirty="0" smtClean="0"/>
              <a:t>'</a:t>
            </a:r>
          </a:p>
          <a:p>
            <a:r>
              <a:rPr lang="en-US" dirty="0" smtClean="0"/>
              <a:t>'Autumn Beauty' (Autumnal colors)</a:t>
            </a:r>
          </a:p>
          <a:p>
            <a:r>
              <a:rPr lang="en-US" dirty="0" smtClean="0"/>
              <a:t>'Aztec Sun'</a:t>
            </a:r>
          </a:p>
          <a:p>
            <a:r>
              <a:rPr lang="en-US" dirty="0" smtClean="0"/>
              <a:t>'Black Oil'</a:t>
            </a:r>
          </a:p>
          <a:p>
            <a:r>
              <a:rPr lang="en-US" dirty="0" smtClean="0"/>
              <a:t>'Dwarf Sunspot'</a:t>
            </a:r>
          </a:p>
          <a:p>
            <a:r>
              <a:rPr lang="en-US" dirty="0" smtClean="0"/>
              <a:t>'Evening Sun'</a:t>
            </a:r>
          </a:p>
          <a:p>
            <a:r>
              <a:rPr lang="en-US" dirty="0" smtClean="0"/>
              <a:t>'Giant Primrose'</a:t>
            </a:r>
          </a:p>
          <a:p>
            <a:r>
              <a:rPr lang="en-US" dirty="0" smtClean="0"/>
              <a:t>'Indian Blanket Hybrid'</a:t>
            </a:r>
          </a:p>
          <a:p>
            <a:r>
              <a:rPr lang="en-US" dirty="0" smtClean="0"/>
              <a:t>'Irish Eyes'</a:t>
            </a:r>
          </a:p>
          <a:p>
            <a:r>
              <a:rPr lang="en-US" dirty="0" smtClean="0"/>
              <a:t>'Italian White'</a:t>
            </a:r>
          </a:p>
          <a:p>
            <a:r>
              <a:rPr lang="en-US" dirty="0" smtClean="0"/>
              <a:t>'Kong Hybrid'</a:t>
            </a:r>
          </a:p>
          <a:p>
            <a:r>
              <a:rPr lang="en-US" dirty="0" smtClean="0"/>
              <a:t>'Large Grey Stripe'</a:t>
            </a:r>
          </a:p>
          <a:p>
            <a:r>
              <a:rPr lang="en-US" dirty="0" smtClean="0"/>
              <a:t>'Lemon Queen' (Pale lemon)</a:t>
            </a:r>
          </a:p>
          <a:p>
            <a:r>
              <a:rPr lang="en-US" dirty="0" smtClean="0"/>
              <a:t>'Mammoth Russian'</a:t>
            </a:r>
          </a:p>
          <a:p>
            <a:r>
              <a:rPr lang="en-US" dirty="0" smtClean="0"/>
              <a:t>'Mongolian Giant'</a:t>
            </a:r>
          </a:p>
          <a:p>
            <a:r>
              <a:rPr lang="en-US" dirty="0" smtClean="0"/>
              <a:t>'Orange Sun'</a:t>
            </a:r>
          </a:p>
          <a:p>
            <a:r>
              <a:rPr lang="en-US" dirty="0" smtClean="0"/>
              <a:t>'Peach Passion'</a:t>
            </a:r>
          </a:p>
          <a:p>
            <a:r>
              <a:rPr lang="en-US" dirty="0" smtClean="0"/>
              <a:t>'</a:t>
            </a:r>
            <a:r>
              <a:rPr lang="en-US" dirty="0" err="1" smtClean="0"/>
              <a:t>Peredovik</a:t>
            </a:r>
            <a:r>
              <a:rPr lang="en-US" dirty="0" smtClean="0"/>
              <a:t>'</a:t>
            </a:r>
          </a:p>
          <a:p>
            <a:r>
              <a:rPr lang="en-US" dirty="0" smtClean="0"/>
              <a:t>'Red Sun'</a:t>
            </a:r>
          </a:p>
          <a:p>
            <a:r>
              <a:rPr lang="en-US" dirty="0" smtClean="0"/>
              <a:t>'Ring of Fire'</a:t>
            </a:r>
          </a:p>
          <a:p>
            <a:r>
              <a:rPr lang="en-US" dirty="0" smtClean="0"/>
              <a:t>'Rostov'</a:t>
            </a:r>
          </a:p>
          <a:p>
            <a:r>
              <a:rPr lang="en-US" dirty="0" smtClean="0"/>
              <a:t>'Skyscraper'</a:t>
            </a:r>
          </a:p>
          <a:p>
            <a:r>
              <a:rPr lang="en-US" dirty="0" smtClean="0"/>
              <a:t>'</a:t>
            </a:r>
            <a:r>
              <a:rPr lang="en-US" dirty="0" err="1" smtClean="0"/>
              <a:t>Soraya</a:t>
            </a:r>
            <a:r>
              <a:rPr lang="en-US" dirty="0" smtClean="0"/>
              <a:t>'</a:t>
            </a:r>
          </a:p>
          <a:p>
            <a:r>
              <a:rPr lang="en-US" dirty="0" smtClean="0"/>
              <a:t>'Strawberry Blonde'</a:t>
            </a:r>
          </a:p>
          <a:p>
            <a:r>
              <a:rPr lang="en-US" dirty="0" smtClean="0"/>
              <a:t>'Sunny Hybrid'</a:t>
            </a:r>
          </a:p>
          <a:p>
            <a:r>
              <a:rPr lang="en-US" dirty="0" smtClean="0"/>
              <a:t>'Taiyo' (Orange-yellow, chocolate center)</a:t>
            </a:r>
          </a:p>
          <a:p>
            <a:r>
              <a:rPr lang="en-US" dirty="0" smtClean="0"/>
              <a:t>'</a:t>
            </a:r>
            <a:r>
              <a:rPr lang="en-US" dirty="0" err="1" smtClean="0"/>
              <a:t>Tarahumara</a:t>
            </a:r>
            <a:r>
              <a:rPr lang="en-US" dirty="0" smtClean="0"/>
              <a:t>'</a:t>
            </a:r>
          </a:p>
          <a:p>
            <a:r>
              <a:rPr lang="en-US" dirty="0" smtClean="0"/>
              <a:t>'Teddy Bear'</a:t>
            </a:r>
          </a:p>
          <a:p>
            <a:r>
              <a:rPr lang="en-US" dirty="0" smtClean="0"/>
              <a:t>'Titan'</a:t>
            </a:r>
          </a:p>
          <a:p>
            <a:r>
              <a:rPr lang="en-US" dirty="0" smtClean="0"/>
              <a:t>'Valentine'</a:t>
            </a:r>
          </a:p>
          <a:p>
            <a:r>
              <a:rPr lang="en-US" dirty="0" smtClean="0"/>
              <a:t>'Velvet Queen' (red to dark claret, chocolate center)</a:t>
            </a:r>
          </a:p>
          <a:p>
            <a:r>
              <a:rPr lang="en-US" dirty="0" smtClean="0"/>
              <a:t>'Yellow Empress'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the Sunflower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gardening.about.com/od/plantprofiles/p/Sunfflowers.htm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en.wikipedia.org/wiki/Sunflower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www.hort.purdue.edu/newcrop/afcm/sunflower.html</a:t>
            </a:r>
            <a:endParaRPr lang="en-US" dirty="0" smtClean="0"/>
          </a:p>
          <a:p>
            <a:r>
              <a:rPr lang="en-US" dirty="0" smtClean="0"/>
              <a:t>ottohermanhakeem.blogspot.com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BB0ACE-69EE-45C8-9A3E-39CD7D58F855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70B4F66-0F22-4088-BE9C-771822CFFB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114</TotalTime>
  <Words>269</Words>
  <Application>Microsoft Office PowerPoint</Application>
  <PresentationFormat>On-screen Show (4:3)</PresentationFormat>
  <Paragraphs>60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Equity</vt:lpstr>
      <vt:lpstr>Planting Seeds of Friendship</vt:lpstr>
      <vt:lpstr>Plant name -Sunflower</vt:lpstr>
      <vt:lpstr>Sunflower Details</vt:lpstr>
      <vt:lpstr>Watering your seeds</vt:lpstr>
      <vt:lpstr>Uses</vt:lpstr>
      <vt:lpstr>Slide 6</vt:lpstr>
      <vt:lpstr>Sunflower Varieties</vt:lpstr>
      <vt:lpstr>History of the Sunflower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344126</cp:lastModifiedBy>
  <cp:revision>14</cp:revision>
  <dcterms:created xsi:type="dcterms:W3CDTF">2011-03-16T11:28:37Z</dcterms:created>
  <dcterms:modified xsi:type="dcterms:W3CDTF">2011-03-16T14:29:15Z</dcterms:modified>
</cp:coreProperties>
</file>